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8752" y="-263239"/>
            <a:ext cx="9355282" cy="2590027"/>
          </a:xfrm>
        </p:spPr>
        <p:txBody>
          <a:bodyPr/>
          <a:lstStyle/>
          <a:p>
            <a:r>
              <a:rPr lang="en-US" sz="8800" b="1" dirty="0" smtClean="0">
                <a:ln w="12700">
                  <a:solidFill>
                    <a:schemeClr val="bg1"/>
                  </a:solidFill>
                </a:ln>
              </a:rPr>
              <a:t>LA CLOCHETTE</a:t>
            </a:r>
            <a:endParaRPr lang="en-US" sz="8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8752" y="1433168"/>
            <a:ext cx="9355282" cy="457201"/>
          </a:xfrm>
        </p:spPr>
        <p:txBody>
          <a:bodyPr>
            <a:noAutofit/>
          </a:bodyPr>
          <a:lstStyle/>
          <a:p>
            <a:r>
              <a:rPr lang="fr-FR" sz="3200" b="1" u="sng" dirty="0" smtClean="0">
                <a:ln w="3175">
                  <a:solidFill>
                    <a:srgbClr val="198132"/>
                  </a:solidFill>
                </a:ln>
              </a:rPr>
              <a:t>Noël en France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Qui est le “protecteur” des petits enfants?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Qui donne des oranges et des bonbons aux enfants?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Quel animal accompagne Saint Nicolas?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Qui donne des coups de fouet aux enfants vilains?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Quelle est la date du jour de Saint Nicolas?</a:t>
            </a:r>
          </a:p>
          <a:p>
            <a:pPr marL="514350" indent="-514350">
              <a:lnSpc>
                <a:spcPts val="4500"/>
              </a:lnSpc>
              <a:buAutoNum type="arabicPeriod"/>
            </a:pPr>
            <a:r>
              <a:rPr lang="fr-FR" sz="2800" dirty="0" smtClean="0"/>
              <a:t>Quels pays célèbre le jour de Saint Nicolas? (Il y en a 5)</a:t>
            </a:r>
          </a:p>
          <a:p>
            <a:pPr marL="514350" indent="-514350">
              <a:buAutoNum type="arabi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263114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8752" y="-263239"/>
            <a:ext cx="9355282" cy="2590027"/>
          </a:xfrm>
        </p:spPr>
        <p:txBody>
          <a:bodyPr/>
          <a:lstStyle/>
          <a:p>
            <a:r>
              <a:rPr lang="en-US" sz="8800" b="1" dirty="0" smtClean="0">
                <a:ln w="12700">
                  <a:solidFill>
                    <a:schemeClr val="bg1"/>
                  </a:solidFill>
                </a:ln>
              </a:rPr>
              <a:t>VOCABULAIRE</a:t>
            </a:r>
            <a:endParaRPr lang="en-US" sz="8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8752" y="1405459"/>
            <a:ext cx="9355282" cy="457201"/>
          </a:xfrm>
        </p:spPr>
        <p:txBody>
          <a:bodyPr>
            <a:noAutofit/>
          </a:bodyPr>
          <a:lstStyle/>
          <a:p>
            <a:r>
              <a:rPr lang="fr-FR" sz="3200" b="1" u="sng" dirty="0" smtClean="0">
                <a:ln w="3175">
                  <a:solidFill>
                    <a:srgbClr val="198132"/>
                  </a:solidFill>
                </a:ln>
              </a:rPr>
              <a:t>GESTES</a:t>
            </a:r>
          </a:p>
          <a:p>
            <a:endParaRPr lang="fr-FR" sz="3200" b="1" u="sng" dirty="0" smtClean="0">
              <a:ln w="3175">
                <a:solidFill>
                  <a:srgbClr val="198132"/>
                </a:solidFill>
              </a:ln>
            </a:endParaRPr>
          </a:p>
          <a:p>
            <a:pPr>
              <a:lnSpc>
                <a:spcPts val="4500"/>
              </a:lnSpc>
            </a:pPr>
            <a:r>
              <a:rPr lang="fr-FR" sz="8800" dirty="0" smtClean="0"/>
              <a:t>va				veut</a:t>
            </a:r>
          </a:p>
          <a:p>
            <a:pPr>
              <a:lnSpc>
                <a:spcPts val="4500"/>
              </a:lnSpc>
            </a:pPr>
            <a:endParaRPr lang="fr-FR" sz="8800" dirty="0" smtClean="0"/>
          </a:p>
          <a:p>
            <a:pPr>
              <a:lnSpc>
                <a:spcPts val="4500"/>
              </a:lnSpc>
            </a:pPr>
            <a:r>
              <a:rPr lang="fr-FR" sz="8800" dirty="0" smtClean="0"/>
              <a:t>part				voit</a:t>
            </a:r>
          </a:p>
          <a:p>
            <a:pPr>
              <a:lnSpc>
                <a:spcPts val="4500"/>
              </a:lnSpc>
            </a:pPr>
            <a:endParaRPr lang="fr-FR" sz="8800" dirty="0" smtClean="0"/>
          </a:p>
          <a:p>
            <a:pPr>
              <a:lnSpc>
                <a:spcPts val="4500"/>
              </a:lnSpc>
            </a:pPr>
            <a:r>
              <a:rPr lang="fr-FR" sz="8800" dirty="0" smtClean="0"/>
              <a:t>frappe			ouvre</a:t>
            </a:r>
          </a:p>
          <a:p>
            <a:pPr>
              <a:lnSpc>
                <a:spcPts val="4500"/>
              </a:lnSpc>
            </a:pPr>
            <a:endParaRPr lang="fr-FR" sz="8800" dirty="0" smtClean="0"/>
          </a:p>
          <a:p>
            <a:pPr marL="514350" indent="-514350">
              <a:buAutoNum type="arabicPeriod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1661730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64</TotalTime>
  <Words>70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Garamond</vt:lpstr>
      <vt:lpstr>Savon</vt:lpstr>
      <vt:lpstr>LA CLOCHETTE</vt:lpstr>
      <vt:lpstr>VOCABULAIRE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6</cp:revision>
  <dcterms:created xsi:type="dcterms:W3CDTF">2016-12-14T12:04:41Z</dcterms:created>
  <dcterms:modified xsi:type="dcterms:W3CDTF">2016-12-14T13:08:49Z</dcterms:modified>
</cp:coreProperties>
</file>